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65938" cy="9996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24" y="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501560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501560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FCDA7068-1256-4416-876F-26118EC5DCB1}" type="datetimeFigureOut">
              <a:rPr lang="de-DE" smtClean="0"/>
              <a:t>17.04.2026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65363" y="1249363"/>
            <a:ext cx="2335212" cy="33734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6594" y="4810810"/>
            <a:ext cx="5492750" cy="3936117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94929"/>
            <a:ext cx="2975240" cy="501559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9109" y="9494929"/>
            <a:ext cx="2975240" cy="501559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1209D195-AEA4-4231-8F4E-4FB8658C6C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1036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B0A6-746C-4ED0-8924-1193C3C10F38}" type="datetimeFigureOut">
              <a:rPr lang="de-DE" smtClean="0"/>
              <a:t>17.04.2026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8C9D-34B2-494D-B028-9201924539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9788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B0A6-746C-4ED0-8924-1193C3C10F38}" type="datetimeFigureOut">
              <a:rPr lang="de-DE" smtClean="0"/>
              <a:t>17.04.2026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8C9D-34B2-494D-B028-9201924539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5936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B0A6-746C-4ED0-8924-1193C3C10F38}" type="datetimeFigureOut">
              <a:rPr lang="de-DE" smtClean="0"/>
              <a:t>17.04.2026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8C9D-34B2-494D-B028-9201924539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210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B0A6-746C-4ED0-8924-1193C3C10F38}" type="datetimeFigureOut">
              <a:rPr lang="de-DE" smtClean="0"/>
              <a:t>17.04.2026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8C9D-34B2-494D-B028-9201924539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0214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B0A6-746C-4ED0-8924-1193C3C10F38}" type="datetimeFigureOut">
              <a:rPr lang="de-DE" smtClean="0"/>
              <a:t>17.04.2026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8C9D-34B2-494D-B028-9201924539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875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B0A6-746C-4ED0-8924-1193C3C10F38}" type="datetimeFigureOut">
              <a:rPr lang="de-DE" smtClean="0"/>
              <a:t>17.04.2026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8C9D-34B2-494D-B028-9201924539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089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B0A6-746C-4ED0-8924-1193C3C10F38}" type="datetimeFigureOut">
              <a:rPr lang="de-DE" smtClean="0"/>
              <a:t>17.04.2026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8C9D-34B2-494D-B028-9201924539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0740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B0A6-746C-4ED0-8924-1193C3C10F38}" type="datetimeFigureOut">
              <a:rPr lang="de-DE" smtClean="0"/>
              <a:t>17.04.2026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8C9D-34B2-494D-B028-9201924539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990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B0A6-746C-4ED0-8924-1193C3C10F38}" type="datetimeFigureOut">
              <a:rPr lang="de-DE" smtClean="0"/>
              <a:t>17.04.2026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8C9D-34B2-494D-B028-9201924539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9390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B0A6-746C-4ED0-8924-1193C3C10F38}" type="datetimeFigureOut">
              <a:rPr lang="de-DE" smtClean="0"/>
              <a:t>17.04.2026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8C9D-34B2-494D-B028-9201924539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525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B0A6-746C-4ED0-8924-1193C3C10F38}" type="datetimeFigureOut">
              <a:rPr lang="de-DE" smtClean="0"/>
              <a:t>17.04.2026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8C9D-34B2-494D-B028-9201924539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063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7B0A6-746C-4ED0-8924-1193C3C10F38}" type="datetimeFigureOut">
              <a:rPr lang="de-DE" smtClean="0"/>
              <a:t>17.04.2026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F8C9D-34B2-494D-B028-9201924539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510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125906" y="132493"/>
            <a:ext cx="6499318" cy="725904"/>
          </a:xfrm>
          <a:prstGeom prst="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600" dirty="0"/>
              <a:t>Mittagskarte / Lunchmenü</a:t>
            </a:r>
          </a:p>
          <a:p>
            <a:pPr algn="ctr"/>
            <a:r>
              <a:rPr lang="de-DE" sz="1517" dirty="0"/>
              <a:t>Individuell  &amp; frisch zubereitet  11.30 – 14.30 Uhr</a:t>
            </a:r>
          </a:p>
        </p:txBody>
      </p:sp>
      <p:sp>
        <p:nvSpPr>
          <p:cNvPr id="27" name="Textfeld 26"/>
          <p:cNvSpPr txBox="1"/>
          <p:nvPr/>
        </p:nvSpPr>
        <p:spPr>
          <a:xfrm>
            <a:off x="0" y="944657"/>
            <a:ext cx="7056845" cy="8282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590" dirty="0"/>
              <a:t>800</a:t>
            </a:r>
            <a:r>
              <a:rPr lang="de-DE" sz="1200" dirty="0"/>
              <a:t> </a:t>
            </a:r>
            <a:r>
              <a:rPr lang="de-DE" sz="2022" b="1" dirty="0" err="1"/>
              <a:t>Gaeng</a:t>
            </a:r>
            <a:r>
              <a:rPr lang="de-DE" sz="2022" b="1" dirty="0"/>
              <a:t> </a:t>
            </a:r>
            <a:r>
              <a:rPr lang="de-DE" sz="2022" b="1" dirty="0" err="1"/>
              <a:t>Pet</a:t>
            </a:r>
            <a:r>
              <a:rPr lang="de-DE" sz="2022" b="1" dirty="0"/>
              <a:t> </a:t>
            </a:r>
            <a:r>
              <a:rPr lang="de-DE" sz="2022" b="1" dirty="0" err="1"/>
              <a:t>Phak</a:t>
            </a:r>
            <a:r>
              <a:rPr lang="de-DE" sz="2022" b="1" dirty="0"/>
              <a:t> </a:t>
            </a:r>
            <a:r>
              <a:rPr lang="de-DE" sz="2022" b="1" dirty="0" err="1"/>
              <a:t>Ped</a:t>
            </a:r>
            <a:r>
              <a:rPr lang="de-DE" sz="2022" b="1" dirty="0"/>
              <a:t> </a:t>
            </a:r>
            <a:r>
              <a:rPr lang="de-DE" sz="2022" b="1" dirty="0" err="1"/>
              <a:t>Krob</a:t>
            </a:r>
            <a:r>
              <a:rPr lang="de-DE" sz="2022" b="1" dirty="0"/>
              <a:t> </a:t>
            </a:r>
            <a:r>
              <a:rPr lang="de-DE" sz="1444" dirty="0">
                <a:solidFill>
                  <a:srgbClr val="FF0000"/>
                </a:solidFill>
              </a:rPr>
              <a:t>scharf</a:t>
            </a:r>
            <a:r>
              <a:rPr lang="de-DE" sz="1200" dirty="0">
                <a:solidFill>
                  <a:srgbClr val="FF0000"/>
                </a:solidFill>
              </a:rPr>
              <a:t> </a:t>
            </a:r>
            <a:r>
              <a:rPr lang="de-DE" sz="1200" dirty="0"/>
              <a:t> 	</a:t>
            </a:r>
            <a:r>
              <a:rPr lang="de-DE" sz="1590" dirty="0" smtClean="0"/>
              <a:t>16,00 </a:t>
            </a:r>
            <a:r>
              <a:rPr lang="de-DE" sz="1590" dirty="0"/>
              <a:t>€</a:t>
            </a:r>
          </a:p>
          <a:p>
            <a:r>
              <a:rPr lang="de-DE" sz="1590" dirty="0"/>
              <a:t>rotes Thai Kokosmilchcurry mit Bambus, Gemüse, oben auf knuspriges Ente, Reis</a:t>
            </a:r>
          </a:p>
          <a:p>
            <a:endParaRPr lang="de-DE" sz="1200" dirty="0"/>
          </a:p>
          <a:p>
            <a:r>
              <a:rPr lang="de-DE" sz="1590" dirty="0"/>
              <a:t>801</a:t>
            </a:r>
            <a:r>
              <a:rPr lang="de-DE" sz="1200" dirty="0"/>
              <a:t> </a:t>
            </a:r>
            <a:r>
              <a:rPr lang="de-DE" sz="2022" b="1" dirty="0" err="1"/>
              <a:t>Nua</a:t>
            </a:r>
            <a:r>
              <a:rPr lang="de-DE" sz="2022" b="1" dirty="0"/>
              <a:t> Pat </a:t>
            </a:r>
            <a:r>
              <a:rPr lang="de-DE" sz="2022" b="1" dirty="0" err="1"/>
              <a:t>Phet</a:t>
            </a:r>
            <a:r>
              <a:rPr lang="de-DE" sz="2022" b="1" dirty="0"/>
              <a:t> </a:t>
            </a:r>
            <a:r>
              <a:rPr lang="de-DE" sz="1444" dirty="0">
                <a:solidFill>
                  <a:srgbClr val="FF0000"/>
                </a:solidFill>
              </a:rPr>
              <a:t>scharf</a:t>
            </a:r>
            <a:r>
              <a:rPr lang="de-DE" sz="1200" dirty="0"/>
              <a:t>		</a:t>
            </a:r>
            <a:r>
              <a:rPr lang="de-DE" sz="1590" dirty="0" smtClean="0"/>
              <a:t>14,90 </a:t>
            </a:r>
            <a:r>
              <a:rPr lang="de-DE" sz="1590" dirty="0"/>
              <a:t>€</a:t>
            </a:r>
          </a:p>
          <a:p>
            <a:r>
              <a:rPr lang="de-DE" sz="1590" dirty="0"/>
              <a:t>Im Wok gebratenes Rindfleisch, Gemüse, </a:t>
            </a:r>
            <a:r>
              <a:rPr lang="de-DE" sz="1590" dirty="0" err="1"/>
              <a:t>Krachai</a:t>
            </a:r>
            <a:r>
              <a:rPr lang="de-DE" sz="1590" dirty="0"/>
              <a:t> Wurzeln. Aromatisiert mit Zitronengrass, Limettenblätter und originaler Curry Schärfe. Jasmin Reis</a:t>
            </a:r>
          </a:p>
          <a:p>
            <a:endParaRPr lang="de-DE" sz="1300" dirty="0"/>
          </a:p>
          <a:p>
            <a:r>
              <a:rPr lang="de-DE" sz="1590" dirty="0"/>
              <a:t>802</a:t>
            </a:r>
            <a:r>
              <a:rPr lang="de-DE" sz="1200" dirty="0"/>
              <a:t> </a:t>
            </a:r>
            <a:r>
              <a:rPr lang="de-DE" sz="2022" b="1" dirty="0"/>
              <a:t>B U N   B O W L S </a:t>
            </a:r>
            <a:r>
              <a:rPr lang="de-DE" sz="1590" dirty="0"/>
              <a:t>12,90 €</a:t>
            </a:r>
            <a:r>
              <a:rPr lang="de-DE" sz="1517" dirty="0"/>
              <a:t>                 </a:t>
            </a:r>
            <a:r>
              <a:rPr lang="de-DE" sz="1590" dirty="0"/>
              <a:t>mit Huhn + 2,-€, Garnele + 3,20 €</a:t>
            </a:r>
          </a:p>
          <a:p>
            <a:r>
              <a:rPr lang="de-DE" sz="1590" dirty="0"/>
              <a:t>lauwarme  Reisnudelschale mit verschiedenen Kräutern, </a:t>
            </a:r>
            <a:r>
              <a:rPr lang="de-DE" sz="1590" dirty="0" err="1"/>
              <a:t>Edamame</a:t>
            </a:r>
            <a:r>
              <a:rPr lang="de-DE" sz="1590" dirty="0"/>
              <a:t>, </a:t>
            </a:r>
          </a:p>
          <a:p>
            <a:r>
              <a:rPr lang="de-DE" sz="1590" dirty="0"/>
              <a:t>Erdnüssen und frischem Salat serviert mit hausgemachte Limetten-Chili-Dressing </a:t>
            </a:r>
          </a:p>
          <a:p>
            <a:r>
              <a:rPr lang="de-DE" sz="1200" dirty="0"/>
              <a:t>	</a:t>
            </a:r>
          </a:p>
          <a:p>
            <a:r>
              <a:rPr lang="de-DE" sz="1590" dirty="0"/>
              <a:t>803</a:t>
            </a:r>
            <a:r>
              <a:rPr lang="de-DE" sz="1200" dirty="0"/>
              <a:t> </a:t>
            </a:r>
            <a:r>
              <a:rPr lang="de-DE" sz="2022" b="1" dirty="0"/>
              <a:t>Lachs </a:t>
            </a:r>
            <a:r>
              <a:rPr lang="de-DE" sz="2022" b="1" dirty="0" err="1"/>
              <a:t>Wun</a:t>
            </a:r>
            <a:r>
              <a:rPr lang="de-DE" sz="2022" b="1" dirty="0"/>
              <a:t> Sen </a:t>
            </a:r>
            <a:r>
              <a:rPr lang="de-DE" sz="2022" b="1" dirty="0" err="1"/>
              <a:t>Sukiyaki</a:t>
            </a:r>
            <a:r>
              <a:rPr lang="de-DE" sz="2022" b="1" dirty="0"/>
              <a:t> </a:t>
            </a:r>
            <a:r>
              <a:rPr lang="de-DE" sz="1444" dirty="0">
                <a:solidFill>
                  <a:srgbClr val="FF0000"/>
                </a:solidFill>
              </a:rPr>
              <a:t>leicht scharf</a:t>
            </a:r>
            <a:r>
              <a:rPr lang="de-DE" sz="1200" dirty="0"/>
              <a:t>	</a:t>
            </a:r>
            <a:r>
              <a:rPr lang="de-DE" sz="1590" dirty="0"/>
              <a:t>          </a:t>
            </a:r>
            <a:r>
              <a:rPr lang="de-DE" sz="1590" dirty="0" smtClean="0"/>
              <a:t>15,90 </a:t>
            </a:r>
            <a:r>
              <a:rPr lang="de-DE" sz="1590" dirty="0"/>
              <a:t>€</a:t>
            </a:r>
          </a:p>
          <a:p>
            <a:r>
              <a:rPr lang="de-DE" sz="1200" dirty="0"/>
              <a:t> </a:t>
            </a:r>
            <a:r>
              <a:rPr lang="de-DE" sz="1590" dirty="0"/>
              <a:t>Im Wok gebratene Glasnudel (auch mit runden Reisnudeln) mit Lachsstreifen, knackigem Gemüse, Ei, herrlich gewürzt mit pikanter Bohnensauce (</a:t>
            </a:r>
            <a:r>
              <a:rPr lang="de-DE" sz="1590" dirty="0" err="1"/>
              <a:t>Sukiyaki</a:t>
            </a:r>
            <a:r>
              <a:rPr lang="de-DE" sz="1590" dirty="0"/>
              <a:t>)</a:t>
            </a:r>
          </a:p>
          <a:p>
            <a:endParaRPr lang="de-DE" sz="1200" dirty="0"/>
          </a:p>
          <a:p>
            <a:r>
              <a:rPr lang="de-DE" sz="1590" dirty="0"/>
              <a:t>804</a:t>
            </a:r>
            <a:r>
              <a:rPr lang="de-DE" sz="1200" dirty="0"/>
              <a:t> </a:t>
            </a:r>
            <a:r>
              <a:rPr lang="de-DE" sz="2022" b="1" dirty="0" err="1"/>
              <a:t>Panang</a:t>
            </a:r>
            <a:r>
              <a:rPr lang="de-DE" sz="2022" b="1" dirty="0"/>
              <a:t> </a:t>
            </a:r>
            <a:r>
              <a:rPr lang="de-DE" sz="2022" b="1" dirty="0" err="1"/>
              <a:t>Nua</a:t>
            </a:r>
            <a:r>
              <a:rPr lang="de-DE" sz="2022" b="1" dirty="0"/>
              <a:t>  &amp; </a:t>
            </a:r>
            <a:r>
              <a:rPr lang="de-DE" sz="2022" b="1" dirty="0" err="1"/>
              <a:t>Gung</a:t>
            </a:r>
            <a:r>
              <a:rPr lang="de-DE" sz="2022" b="1" dirty="0"/>
              <a:t> </a:t>
            </a:r>
            <a:r>
              <a:rPr lang="de-DE" sz="1444" dirty="0">
                <a:solidFill>
                  <a:srgbClr val="FF0000"/>
                </a:solidFill>
              </a:rPr>
              <a:t>scharf</a:t>
            </a:r>
            <a:r>
              <a:rPr lang="de-DE" sz="1517" dirty="0">
                <a:solidFill>
                  <a:srgbClr val="FF0000"/>
                </a:solidFill>
              </a:rPr>
              <a:t> </a:t>
            </a:r>
            <a:r>
              <a:rPr lang="de-DE" sz="1517" dirty="0"/>
              <a:t>	</a:t>
            </a:r>
            <a:r>
              <a:rPr lang="de-DE" sz="1590" dirty="0"/>
              <a:t>15,90 €</a:t>
            </a:r>
          </a:p>
          <a:p>
            <a:r>
              <a:rPr lang="de-DE" sz="1590" dirty="0"/>
              <a:t>Cremiges, mittelscharfes Thai-Curry mit zartem Rindfleisch und saftigen Garnelen.  mit Kokosmilch, roten Chilischoten, frischen Limettenblätter,  Gemüse, Reis</a:t>
            </a:r>
          </a:p>
          <a:p>
            <a:endParaRPr lang="de-DE" sz="1300" dirty="0"/>
          </a:p>
          <a:p>
            <a:r>
              <a:rPr lang="de-DE" sz="1590" dirty="0"/>
              <a:t>805</a:t>
            </a:r>
            <a:r>
              <a:rPr lang="de-DE" sz="1200" dirty="0"/>
              <a:t> </a:t>
            </a:r>
            <a:r>
              <a:rPr lang="de-DE" sz="2022" b="1" dirty="0"/>
              <a:t>Pat Thai Tofu</a:t>
            </a:r>
            <a:r>
              <a:rPr lang="de-DE" sz="1200" dirty="0"/>
              <a:t>	</a:t>
            </a:r>
            <a:r>
              <a:rPr lang="de-DE" sz="1590" dirty="0" smtClean="0"/>
              <a:t>14,80 </a:t>
            </a:r>
            <a:r>
              <a:rPr lang="de-DE" sz="1590" dirty="0"/>
              <a:t>€</a:t>
            </a:r>
            <a:r>
              <a:rPr lang="de-DE" sz="1200" dirty="0"/>
              <a:t>           </a:t>
            </a:r>
            <a:r>
              <a:rPr lang="de-DE" sz="1372" dirty="0"/>
              <a:t>mit Huhn + 2,- €;   mit Garnele + 3,20 €</a:t>
            </a:r>
          </a:p>
          <a:p>
            <a:pPr>
              <a:tabLst>
                <a:tab pos="2850116" algn="l"/>
              </a:tabLst>
            </a:pPr>
            <a:r>
              <a:rPr lang="de-DE" sz="1372" dirty="0"/>
              <a:t>	mit Rind +2,50 €   mit Ente + 3,- €</a:t>
            </a:r>
          </a:p>
          <a:p>
            <a:r>
              <a:rPr lang="de-DE" sz="1590" dirty="0"/>
              <a:t>Thai Nationalgericht mit Reisnudeln, Tofu, Ei, Sojasprossen, gestoßenen Erdnüsse</a:t>
            </a:r>
          </a:p>
          <a:p>
            <a:endParaRPr lang="de-DE" sz="1200" dirty="0"/>
          </a:p>
          <a:p>
            <a:r>
              <a:rPr lang="de-DE" sz="1590" dirty="0"/>
              <a:t>806</a:t>
            </a:r>
            <a:r>
              <a:rPr lang="de-DE" sz="1300" dirty="0"/>
              <a:t> </a:t>
            </a:r>
            <a:r>
              <a:rPr lang="de-DE" sz="2022" b="1" dirty="0" err="1"/>
              <a:t>Gai</a:t>
            </a:r>
            <a:r>
              <a:rPr lang="de-DE" sz="2022" b="1" dirty="0"/>
              <a:t> </a:t>
            </a:r>
            <a:r>
              <a:rPr lang="de-DE" sz="2022" b="1" dirty="0" err="1"/>
              <a:t>Krob</a:t>
            </a:r>
            <a:r>
              <a:rPr lang="de-DE" sz="2022" b="1" dirty="0"/>
              <a:t> </a:t>
            </a:r>
            <a:r>
              <a:rPr lang="de-DE" sz="2022" b="1" dirty="0" err="1"/>
              <a:t>Soss</a:t>
            </a:r>
            <a:r>
              <a:rPr lang="de-DE" sz="2022" b="1" dirty="0"/>
              <a:t> </a:t>
            </a:r>
            <a:r>
              <a:rPr lang="de-DE" sz="2022" b="1" dirty="0" err="1"/>
              <a:t>Thua</a:t>
            </a:r>
            <a:r>
              <a:rPr lang="de-DE" sz="2022" b="1" dirty="0"/>
              <a:t> </a:t>
            </a:r>
            <a:r>
              <a:rPr lang="de-DE" sz="1156" dirty="0"/>
              <a:t>	</a:t>
            </a:r>
            <a:r>
              <a:rPr lang="de-DE" sz="1590" dirty="0"/>
              <a:t>       </a:t>
            </a:r>
            <a:r>
              <a:rPr lang="de-DE" sz="1590" dirty="0" smtClean="0"/>
              <a:t>14,90 </a:t>
            </a:r>
            <a:r>
              <a:rPr lang="de-DE" sz="1590" dirty="0"/>
              <a:t>€</a:t>
            </a:r>
          </a:p>
          <a:p>
            <a:r>
              <a:rPr lang="de-DE" sz="1590" dirty="0"/>
              <a:t>Knuspriges gebackenes Hähnchenfleisch, hausgemachter Erdnusssauce mit erlesenen Gemüse, Reis</a:t>
            </a:r>
          </a:p>
          <a:p>
            <a:endParaRPr lang="de-DE" sz="1200" dirty="0"/>
          </a:p>
          <a:p>
            <a:r>
              <a:rPr lang="de-DE" sz="1590" dirty="0"/>
              <a:t>807</a:t>
            </a:r>
            <a:r>
              <a:rPr lang="de-DE" sz="1200" dirty="0"/>
              <a:t> </a:t>
            </a:r>
            <a:r>
              <a:rPr lang="de-DE" sz="2022" b="1" dirty="0" err="1"/>
              <a:t>Kao</a:t>
            </a:r>
            <a:r>
              <a:rPr lang="de-DE" sz="2022" b="1" dirty="0"/>
              <a:t> Pat  </a:t>
            </a:r>
            <a:r>
              <a:rPr lang="de-DE" sz="2022" b="1" dirty="0" err="1"/>
              <a:t>Gai</a:t>
            </a:r>
            <a:r>
              <a:rPr lang="de-DE" sz="1200" dirty="0"/>
              <a:t>	</a:t>
            </a:r>
            <a:r>
              <a:rPr lang="de-DE" sz="1590" dirty="0"/>
              <a:t>13,90 €</a:t>
            </a:r>
          </a:p>
          <a:p>
            <a:r>
              <a:rPr lang="de-DE" sz="1590" dirty="0"/>
              <a:t>Gebratener Thai-Reis mit Hühnchen, frischem, knackigem Gemüse, Ei und </a:t>
            </a:r>
          </a:p>
          <a:p>
            <a:r>
              <a:rPr lang="de-DE" sz="1590" dirty="0"/>
              <a:t>Frühlingszwiebeln, auch gerne Eiernudeln zubereitet.</a:t>
            </a:r>
          </a:p>
          <a:p>
            <a:r>
              <a:rPr lang="de-DE" sz="1200" dirty="0"/>
              <a:t> </a:t>
            </a:r>
          </a:p>
          <a:p>
            <a:r>
              <a:rPr lang="de-DE" sz="1590" dirty="0"/>
              <a:t>808</a:t>
            </a:r>
            <a:r>
              <a:rPr lang="de-DE" sz="1200" dirty="0"/>
              <a:t> </a:t>
            </a:r>
            <a:r>
              <a:rPr lang="de-DE" sz="2022" b="1" dirty="0" err="1"/>
              <a:t>Gaeng</a:t>
            </a:r>
            <a:r>
              <a:rPr lang="de-DE" sz="2022" b="1" dirty="0"/>
              <a:t> </a:t>
            </a:r>
            <a:r>
              <a:rPr lang="de-DE" sz="2022" b="1" dirty="0" err="1"/>
              <a:t>Kiau</a:t>
            </a:r>
            <a:r>
              <a:rPr lang="de-DE" sz="2022" b="1" dirty="0"/>
              <a:t> </a:t>
            </a:r>
            <a:r>
              <a:rPr lang="de-DE" sz="2022" b="1" dirty="0" err="1"/>
              <a:t>Phak</a:t>
            </a:r>
            <a:r>
              <a:rPr lang="de-DE" sz="2022" b="1" dirty="0"/>
              <a:t> Tofu </a:t>
            </a:r>
            <a:r>
              <a:rPr lang="de-DE" sz="1444" dirty="0">
                <a:solidFill>
                  <a:srgbClr val="FF0000"/>
                </a:solidFill>
              </a:rPr>
              <a:t>mild</a:t>
            </a:r>
            <a:r>
              <a:rPr lang="de-DE" sz="1200" dirty="0"/>
              <a:t>	 </a:t>
            </a:r>
            <a:r>
              <a:rPr lang="de-DE" sz="1590" dirty="0" smtClean="0"/>
              <a:t>14,90 </a:t>
            </a:r>
            <a:r>
              <a:rPr lang="de-DE" sz="1590" dirty="0"/>
              <a:t>€</a:t>
            </a:r>
          </a:p>
          <a:p>
            <a:r>
              <a:rPr lang="de-DE" sz="1590" dirty="0"/>
              <a:t>Cremiges, intensives grünes Kokoscurry, frischem Gemüse, Tofu, Jasmin Reis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73359" y="9402418"/>
            <a:ext cx="6784641" cy="3145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de-DE" sz="1444" dirty="0">
                <a:solidFill>
                  <a:srgbClr val="FF0000"/>
                </a:solidFill>
                <a:latin typeface="Candara" panose="020E0502030303020204" pitchFamily="34" charset="0"/>
              </a:rPr>
              <a:t>Auf Wunsch können viele Gerichte vegetarisch oder vegan zubereitet werden</a:t>
            </a:r>
            <a:r>
              <a:rPr lang="de-DE" sz="1200" dirty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3197" y="281415"/>
            <a:ext cx="645060" cy="428060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838" y="262763"/>
            <a:ext cx="766132" cy="501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11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84624" y="4005390"/>
            <a:ext cx="6748059" cy="769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/>
              <a:t>3433</a:t>
            </a:r>
            <a:r>
              <a:rPr lang="de-DE" sz="1801" dirty="0"/>
              <a:t> </a:t>
            </a:r>
            <a:r>
              <a:rPr lang="de-DE" sz="1801" b="1" dirty="0"/>
              <a:t>Tom </a:t>
            </a:r>
            <a:r>
              <a:rPr lang="de-DE" sz="1801" b="1" dirty="0" err="1"/>
              <a:t>Yam</a:t>
            </a:r>
            <a:r>
              <a:rPr lang="de-DE" sz="1801" b="1" dirty="0"/>
              <a:t> </a:t>
            </a:r>
            <a:r>
              <a:rPr lang="de-DE" sz="1801" b="1" dirty="0" err="1"/>
              <a:t>Khanom</a:t>
            </a:r>
            <a:r>
              <a:rPr lang="de-DE" sz="1801" b="1" dirty="0"/>
              <a:t> </a:t>
            </a:r>
            <a:r>
              <a:rPr lang="de-DE" sz="1801" b="1" dirty="0" err="1"/>
              <a:t>Jeen</a:t>
            </a:r>
            <a:r>
              <a:rPr lang="de-DE" sz="1801" b="1" dirty="0"/>
              <a:t>   </a:t>
            </a:r>
            <a:r>
              <a:rPr lang="de-DE" sz="1801" dirty="0"/>
              <a:t>14,60 €</a:t>
            </a:r>
          </a:p>
          <a:p>
            <a:r>
              <a:rPr lang="de-DE" sz="1300" dirty="0"/>
              <a:t>Aromatische Garnelensuppe mit runden Reisnudeln, verfeinert mit Zitronengras, Austernpilzen, Limettenblättern Frühlingszwiebeln – ein harmonisches Spiel aus Säure und Schärfe.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202975" y="7830719"/>
            <a:ext cx="6662000" cy="55412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de-DE" sz="1801" dirty="0"/>
              <a:t>Thai-Mango–Ingwer Eistee  0,5l        4,90 €  </a:t>
            </a:r>
          </a:p>
          <a:p>
            <a:r>
              <a:rPr lang="de-DE" sz="1200" dirty="0"/>
              <a:t>herrlich fruchtig / erfrischend belebend, hausgemacht mit erlesenem Ceylon-Tee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202975" y="1320007"/>
            <a:ext cx="6553699" cy="9369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sz="1801" b="1" dirty="0"/>
              <a:t>322</a:t>
            </a:r>
            <a:r>
              <a:rPr lang="de-DE" sz="2600" b="1" dirty="0"/>
              <a:t> </a:t>
            </a:r>
            <a:r>
              <a:rPr lang="de-DE" sz="1801" b="1" dirty="0"/>
              <a:t>Won Ton </a:t>
            </a:r>
            <a:r>
              <a:rPr lang="de-DE" sz="1801" b="1" dirty="0" err="1"/>
              <a:t>Tord</a:t>
            </a:r>
            <a:r>
              <a:rPr lang="de-DE" sz="1801" b="1" dirty="0"/>
              <a:t>	9,30 €</a:t>
            </a:r>
          </a:p>
          <a:p>
            <a:r>
              <a:rPr lang="de-DE" sz="1444" dirty="0"/>
              <a:t>knusprige Nudeltaschen gefüllt mit Geflügelfleisch und asiatischen Kräutern, Pflaumensauce</a:t>
            </a:r>
            <a:endParaRPr lang="de-DE" sz="2600" dirty="0"/>
          </a:p>
        </p:txBody>
      </p:sp>
      <p:sp>
        <p:nvSpPr>
          <p:cNvPr id="11" name="Textfeld 10"/>
          <p:cNvSpPr txBox="1"/>
          <p:nvPr/>
        </p:nvSpPr>
        <p:spPr>
          <a:xfrm>
            <a:off x="153245" y="662461"/>
            <a:ext cx="6323753" cy="591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/>
              <a:t>610</a:t>
            </a:r>
            <a:r>
              <a:rPr lang="de-DE" sz="1801" dirty="0"/>
              <a:t> </a:t>
            </a:r>
            <a:r>
              <a:rPr lang="de-DE" sz="1801" b="1" dirty="0" err="1"/>
              <a:t>Poh</a:t>
            </a:r>
            <a:r>
              <a:rPr lang="de-DE" sz="1801" b="1" dirty="0"/>
              <a:t> Pia </a:t>
            </a:r>
            <a:r>
              <a:rPr lang="de-DE" sz="1801" b="1" dirty="0" err="1"/>
              <a:t>Phak</a:t>
            </a:r>
            <a:r>
              <a:rPr lang="de-DE" sz="1801" b="1" dirty="0"/>
              <a:t> </a:t>
            </a:r>
            <a:r>
              <a:rPr lang="de-DE" sz="1801" b="1" dirty="0" err="1"/>
              <a:t>Tord</a:t>
            </a:r>
            <a:r>
              <a:rPr lang="de-DE" sz="1801" b="1" dirty="0"/>
              <a:t>  </a:t>
            </a:r>
            <a:r>
              <a:rPr lang="de-DE" sz="1801" dirty="0"/>
              <a:t>8,50 €</a:t>
            </a:r>
          </a:p>
          <a:p>
            <a:r>
              <a:rPr lang="de-DE" sz="1444" dirty="0"/>
              <a:t>8 Stück gebackene Gemüse Frühlingsrollen mit  süß-scharfen Dip</a:t>
            </a:r>
            <a:r>
              <a:rPr lang="de-DE" sz="1200" dirty="0"/>
              <a:t>.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128708" y="2356332"/>
            <a:ext cx="6596278" cy="813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306</a:t>
            </a:r>
            <a:r>
              <a:rPr lang="de-DE" sz="1801" b="1" dirty="0"/>
              <a:t> </a:t>
            </a:r>
            <a:r>
              <a:rPr lang="de-DE" sz="1801" b="1" dirty="0" err="1"/>
              <a:t>Goi</a:t>
            </a:r>
            <a:r>
              <a:rPr lang="de-DE" sz="1801" b="1" dirty="0"/>
              <a:t> </a:t>
            </a:r>
            <a:r>
              <a:rPr lang="de-DE" sz="1801" b="1" dirty="0" err="1"/>
              <a:t>Cuon</a:t>
            </a:r>
            <a:r>
              <a:rPr lang="de-DE" sz="1801" b="1" dirty="0"/>
              <a:t> 	</a:t>
            </a:r>
            <a:r>
              <a:rPr lang="de-DE" sz="1801" dirty="0"/>
              <a:t>9,90 €   </a:t>
            </a:r>
            <a:r>
              <a:rPr lang="de-DE" sz="1801" b="1" dirty="0"/>
              <a:t/>
            </a:r>
            <a:br>
              <a:rPr lang="de-DE" sz="1801" b="1" dirty="0"/>
            </a:br>
            <a:r>
              <a:rPr lang="de-DE" sz="1444" dirty="0"/>
              <a:t>Frische Glücksrollen gefüllt mi Garnelen, Ei und Reisnudel-Kräutersalat,</a:t>
            </a:r>
          </a:p>
          <a:p>
            <a:r>
              <a:rPr lang="de-DE" sz="1444" dirty="0"/>
              <a:t> serviert mit hausgemachter </a:t>
            </a:r>
            <a:r>
              <a:rPr lang="de-DE" sz="1444" dirty="0" err="1"/>
              <a:t>HoiSin</a:t>
            </a:r>
            <a:r>
              <a:rPr lang="de-DE" sz="1444" dirty="0"/>
              <a:t> Sauce und gestoßenen Erdnüssen</a:t>
            </a:r>
          </a:p>
        </p:txBody>
      </p:sp>
      <p:sp>
        <p:nvSpPr>
          <p:cNvPr id="13" name="Textfeld 18"/>
          <p:cNvSpPr txBox="1"/>
          <p:nvPr/>
        </p:nvSpPr>
        <p:spPr>
          <a:xfrm rot="936427">
            <a:off x="4886504" y="2457307"/>
            <a:ext cx="1779678" cy="39446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2" tIns="45720" rIns="91442" bIns="45720" numCol="1" spcCol="0" rtlCol="0" fromWordArt="0" anchor="t" anchorCtr="0" forceAA="0" compatLnSpc="1">
            <a:prstTxWarp prst="textNoShape">
              <a:avLst/>
            </a:prstTxWarp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tabLst>
                <a:tab pos="450186" algn="l"/>
                <a:tab pos="6030841" algn="dec"/>
              </a:tabLst>
            </a:pPr>
            <a:r>
              <a:rPr lang="de-DE" sz="2402" b="1" dirty="0">
                <a:solidFill>
                  <a:srgbClr val="FF0000"/>
                </a:solidFill>
                <a:latin typeface="Mongolian Baiti" panose="03000500000000000000" pitchFamily="66" charset="0"/>
                <a:ea typeface="Times New Roman" panose="02020603050405020304" pitchFamily="18" charset="0"/>
              </a:rPr>
              <a:t>Sommerrolle</a:t>
            </a:r>
            <a:endParaRPr lang="de-DE" sz="2402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6824" y="2441033"/>
            <a:ext cx="390922" cy="260142"/>
          </a:xfrm>
          <a:prstGeom prst="rect">
            <a:avLst/>
          </a:prstGeom>
        </p:spPr>
      </p:pic>
      <p:sp>
        <p:nvSpPr>
          <p:cNvPr id="17" name="Rechteck 16"/>
          <p:cNvSpPr/>
          <p:nvPr/>
        </p:nvSpPr>
        <p:spPr>
          <a:xfrm>
            <a:off x="237131" y="8649860"/>
            <a:ext cx="3141464" cy="1091377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1"/>
          </a:p>
        </p:txBody>
      </p:sp>
      <p:pic>
        <p:nvPicPr>
          <p:cNvPr id="18" name="Picture 4" descr="Lassi icon Images, Stock Photos &amp; Vectors | Shutterstock">
            <a:extLst>
              <a:ext uri="{FF2B5EF4-FFF2-40B4-BE49-F238E27FC236}">
                <a16:creationId xmlns:a16="http://schemas.microsoft.com/office/drawing/2014/main" id="{70A7A780-E810-7D45-99AB-84C5E463FA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205"/>
          <a:stretch/>
        </p:blipFill>
        <p:spPr bwMode="auto">
          <a:xfrm>
            <a:off x="280854" y="8836319"/>
            <a:ext cx="967827" cy="805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40">
            <a:extLst>
              <a:ext uri="{FF2B5EF4-FFF2-40B4-BE49-F238E27FC236}">
                <a16:creationId xmlns:a16="http://schemas.microsoft.com/office/drawing/2014/main" id="{856DECD8-0F2D-4945-82BF-F3068FF04BD7}"/>
              </a:ext>
            </a:extLst>
          </p:cNvPr>
          <p:cNvSpPr txBox="1"/>
          <p:nvPr/>
        </p:nvSpPr>
        <p:spPr>
          <a:xfrm>
            <a:off x="681455" y="8616939"/>
            <a:ext cx="250806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C00000"/>
                </a:solidFill>
                <a:latin typeface="Arial Narrow" panose="020B0604020202020204" pitchFamily="34" charset="0"/>
                <a:ea typeface="Helvetica Neue Condensed" panose="02000503000000020004" pitchFamily="2" charset="0"/>
                <a:cs typeface="Arial Narrow" panose="020B0604020202020204" pitchFamily="34" charset="0"/>
              </a:rPr>
              <a:t>UNSERE HAUSGEMACHTEN </a:t>
            </a:r>
            <a:r>
              <a:rPr lang="en-US" sz="1200" b="1" dirty="0">
                <a:latin typeface="Arial Narrow" panose="020B0604020202020204" pitchFamily="34" charset="0"/>
                <a:ea typeface="Helvetica Neue Condensed" panose="02000503000000020004" pitchFamily="2" charset="0"/>
                <a:cs typeface="Arial Narrow" panose="020B0604020202020204" pitchFamily="34" charset="0"/>
              </a:rPr>
              <a:t>LASSIS</a:t>
            </a:r>
            <a:endParaRPr lang="en-US" sz="1200" b="1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20" name="Rectangle 42">
            <a:extLst>
              <a:ext uri="{FF2B5EF4-FFF2-40B4-BE49-F238E27FC236}">
                <a16:creationId xmlns:a16="http://schemas.microsoft.com/office/drawing/2014/main" id="{A74ACB4A-49ED-EA4D-9811-BBFBB87662B8}"/>
              </a:ext>
            </a:extLst>
          </p:cNvPr>
          <p:cNvSpPr/>
          <p:nvPr/>
        </p:nvSpPr>
        <p:spPr>
          <a:xfrm>
            <a:off x="1147288" y="8872302"/>
            <a:ext cx="1111763" cy="8051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801" dirty="0">
                <a:ln>
                  <a:solidFill>
                    <a:schemeClr val="tx1"/>
                  </a:solidFill>
                </a:ln>
              </a:rPr>
              <a:t>MANGO</a:t>
            </a:r>
          </a:p>
        </p:txBody>
      </p:sp>
      <p:sp>
        <p:nvSpPr>
          <p:cNvPr id="21" name="Rectangle 43">
            <a:extLst>
              <a:ext uri="{FF2B5EF4-FFF2-40B4-BE49-F238E27FC236}">
                <a16:creationId xmlns:a16="http://schemas.microsoft.com/office/drawing/2014/main" id="{0A3FE57A-4971-BB44-81F7-11F9E7CC049F}"/>
              </a:ext>
            </a:extLst>
          </p:cNvPr>
          <p:cNvSpPr/>
          <p:nvPr/>
        </p:nvSpPr>
        <p:spPr>
          <a:xfrm>
            <a:off x="2315524" y="8870312"/>
            <a:ext cx="986358" cy="8051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801" dirty="0">
                <a:ln>
                  <a:solidFill>
                    <a:schemeClr val="tx1"/>
                  </a:solidFill>
                </a:ln>
              </a:rPr>
              <a:t>LITSCHI</a:t>
            </a:r>
          </a:p>
        </p:txBody>
      </p:sp>
      <p:pic>
        <p:nvPicPr>
          <p:cNvPr id="22" name="Picture 6" descr="Mango - Kostenlose lebensmittel Icons">
            <a:extLst>
              <a:ext uri="{FF2B5EF4-FFF2-40B4-BE49-F238E27FC236}">
                <a16:creationId xmlns:a16="http://schemas.microsoft.com/office/drawing/2014/main" id="{59CC5AAD-2ABF-2746-9E6F-F4D44D16A9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09798">
            <a:off x="1371396" y="9148998"/>
            <a:ext cx="472534" cy="472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 descr="Tasty lychees icon outline style Royalty Free Vector Image">
            <a:extLst>
              <a:ext uri="{FF2B5EF4-FFF2-40B4-BE49-F238E27FC236}">
                <a16:creationId xmlns:a16="http://schemas.microsoft.com/office/drawing/2014/main" id="{A3CB28DE-7375-9D4E-B8B2-3CC4A95ACE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8056" b="86019" l="10000" r="90000">
                        <a14:foregroundMark x1="32200" y1="39907" x2="32200" y2="39907"/>
                        <a14:foregroundMark x1="47500" y1="32963" x2="47500" y2="32963"/>
                        <a14:foregroundMark x1="51100" y1="32593" x2="51100" y2="32593"/>
                        <a14:foregroundMark x1="63500" y1="42500" x2="63500" y2="42500"/>
                        <a14:foregroundMark x1="60700" y1="51852" x2="60700" y2="51852"/>
                        <a14:foregroundMark x1="42200" y1="53611" x2="42200" y2="53611"/>
                        <a14:foregroundMark x1="36100" y1="67407" x2="36100" y2="67407"/>
                        <a14:foregroundMark x1="48900" y1="76111" x2="48900" y2="76111"/>
                        <a14:foregroundMark x1="64200" y1="66852" x2="64200" y2="66852"/>
                        <a14:foregroundMark x1="41200" y1="86019" x2="41200" y2="86019"/>
                        <a14:foregroundMark x1="52600" y1="8056" x2="52600" y2="80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8865"/>
          <a:stretch/>
        </p:blipFill>
        <p:spPr bwMode="auto">
          <a:xfrm rot="3874824">
            <a:off x="2398292" y="9163932"/>
            <a:ext cx="567982" cy="55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44">
            <a:extLst>
              <a:ext uri="{FF2B5EF4-FFF2-40B4-BE49-F238E27FC236}">
                <a16:creationId xmlns:a16="http://schemas.microsoft.com/office/drawing/2014/main" id="{AACC8527-AC0D-FD4C-88FE-AF927EC10A7C}"/>
              </a:ext>
            </a:extLst>
          </p:cNvPr>
          <p:cNvSpPr txBox="1"/>
          <p:nvPr/>
        </p:nvSpPr>
        <p:spPr>
          <a:xfrm>
            <a:off x="677865" y="9466243"/>
            <a:ext cx="59482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6,40 €</a:t>
            </a:r>
            <a:endParaRPr lang="en-US" sz="16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153244" y="6524917"/>
            <a:ext cx="6705058" cy="492443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de-DE" sz="1300" dirty="0"/>
              <a:t>„Wenn es draußen kalt wird, wärmt Tee von innen. Ob Zitronengras, Ingwer, Grüner, Jasmin oder aromatische ayurvedische Teemischungen – entdecke deine Tasse Geborgenheit.“</a:t>
            </a:r>
            <a:endParaRPr lang="de-DE" sz="1444" dirty="0"/>
          </a:p>
        </p:txBody>
      </p:sp>
      <p:sp>
        <p:nvSpPr>
          <p:cNvPr id="3" name="Textfeld 2"/>
          <p:cNvSpPr txBox="1"/>
          <p:nvPr/>
        </p:nvSpPr>
        <p:spPr>
          <a:xfrm>
            <a:off x="153245" y="145755"/>
            <a:ext cx="6450184" cy="36946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801" dirty="0">
                <a:latin typeface="Book Antiqua" panose="02040602050305030304" pitchFamily="18" charset="0"/>
              </a:rPr>
              <a:t>Nasch und Genießer Ecke: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202980" y="7263896"/>
            <a:ext cx="6599639" cy="36946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801" dirty="0">
                <a:latin typeface="Book Antiqua" panose="02040602050305030304" pitchFamily="18" charset="0"/>
              </a:rPr>
              <a:t>Erfrischungen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84621" y="5591513"/>
            <a:ext cx="6640365" cy="813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400</a:t>
            </a:r>
            <a:r>
              <a:rPr lang="de-DE" sz="1801" b="1" dirty="0"/>
              <a:t> </a:t>
            </a:r>
            <a:r>
              <a:rPr lang="de-DE" sz="1801" b="1" dirty="0" err="1"/>
              <a:t>Bamee</a:t>
            </a:r>
            <a:r>
              <a:rPr lang="de-DE" sz="1801" b="1" dirty="0"/>
              <a:t> </a:t>
            </a:r>
            <a:r>
              <a:rPr lang="de-DE" sz="1801" b="1" dirty="0" err="1"/>
              <a:t>Ped</a:t>
            </a:r>
            <a:r>
              <a:rPr lang="de-DE" sz="1801" b="1" dirty="0"/>
              <a:t> Yang </a:t>
            </a:r>
            <a:r>
              <a:rPr lang="de-DE" sz="1801" b="1"/>
              <a:t>	</a:t>
            </a:r>
            <a:r>
              <a:rPr lang="de-DE" sz="1801" b="1" smtClean="0"/>
              <a:t>23,90 </a:t>
            </a:r>
            <a:r>
              <a:rPr lang="de-DE" sz="1801" b="1" dirty="0"/>
              <a:t>€</a:t>
            </a:r>
            <a:br>
              <a:rPr lang="de-DE" sz="1801" b="1" dirty="0"/>
            </a:br>
            <a:r>
              <a:rPr lang="de-DE" sz="1444" dirty="0"/>
              <a:t>Aromatisch gebratene Eiernudeln, serviert mit einer kross gebratenen halben Entenbrust und knackigem Gemüse der Saison.</a:t>
            </a:r>
            <a:endParaRPr lang="de-DE" sz="2600" dirty="0"/>
          </a:p>
        </p:txBody>
      </p:sp>
      <p:sp>
        <p:nvSpPr>
          <p:cNvPr id="15" name="Textfeld 14"/>
          <p:cNvSpPr txBox="1"/>
          <p:nvPr/>
        </p:nvSpPr>
        <p:spPr>
          <a:xfrm>
            <a:off x="128709" y="3138277"/>
            <a:ext cx="6538954" cy="813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340</a:t>
            </a:r>
            <a:r>
              <a:rPr lang="en-US" sz="1801" b="1" dirty="0"/>
              <a:t> Tom </a:t>
            </a:r>
            <a:r>
              <a:rPr lang="en-US" sz="1801" b="1" dirty="0" err="1"/>
              <a:t>Kha</a:t>
            </a:r>
            <a:r>
              <a:rPr lang="en-US" sz="1801" b="1" dirty="0"/>
              <a:t> </a:t>
            </a:r>
            <a:r>
              <a:rPr lang="en-US" sz="1801" b="1" dirty="0" err="1"/>
              <a:t>Gai</a:t>
            </a:r>
            <a:r>
              <a:rPr lang="en-US" sz="1801" b="1" dirty="0"/>
              <a:t>	7,90 €</a:t>
            </a:r>
            <a:endParaRPr lang="de-DE" sz="1801" b="1" dirty="0"/>
          </a:p>
          <a:p>
            <a:r>
              <a:rPr lang="de-DE" sz="1444" dirty="0"/>
              <a:t>Kokosmilchsuppe mit Pilzen und Hühnchen, verfeinert mit</a:t>
            </a:r>
          </a:p>
          <a:p>
            <a:r>
              <a:rPr lang="de-DE" sz="1444" dirty="0"/>
              <a:t> Zitronengras, Frühlingszwiebel und Galgant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3569277" y="9406895"/>
            <a:ext cx="3235153" cy="292388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300" dirty="0"/>
              <a:t>Schorlen: Mango, Litschi, </a:t>
            </a:r>
            <a:r>
              <a:rPr lang="de-DE" sz="1300" dirty="0" err="1"/>
              <a:t>Guave</a:t>
            </a:r>
            <a:r>
              <a:rPr lang="de-DE" sz="1300" dirty="0"/>
              <a:t>, usw.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59720" y="4628722"/>
            <a:ext cx="6797866" cy="1013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732" dirty="0"/>
              <a:t>500</a:t>
            </a:r>
            <a:r>
              <a:rPr lang="de-DE" sz="2600" b="1" dirty="0"/>
              <a:t> </a:t>
            </a:r>
            <a:r>
              <a:rPr lang="de-DE" sz="1801" b="1" dirty="0" err="1"/>
              <a:t>Udon</a:t>
            </a:r>
            <a:r>
              <a:rPr lang="de-DE" sz="1801" b="1" dirty="0"/>
              <a:t> </a:t>
            </a:r>
            <a:r>
              <a:rPr lang="de-DE" sz="1801" b="1" dirty="0" err="1"/>
              <a:t>Gai</a:t>
            </a:r>
            <a:r>
              <a:rPr lang="de-DE" sz="1801" b="1" dirty="0"/>
              <a:t> Pack Choi       </a:t>
            </a:r>
            <a:r>
              <a:rPr lang="de-DE" sz="1801" b="1" dirty="0" smtClean="0"/>
              <a:t>15,90 </a:t>
            </a:r>
            <a:r>
              <a:rPr lang="de-DE" sz="1801" b="1" dirty="0"/>
              <a:t>€</a:t>
            </a:r>
          </a:p>
          <a:p>
            <a:r>
              <a:rPr lang="de-DE" sz="1300" dirty="0" err="1"/>
              <a:t>Gewokte</a:t>
            </a:r>
            <a:r>
              <a:rPr lang="de-DE" sz="1300" dirty="0"/>
              <a:t> Hühnerbrust mit knackigem Pack Choi, eingerahmt in </a:t>
            </a:r>
            <a:r>
              <a:rPr lang="de-DE" sz="1300" dirty="0" err="1"/>
              <a:t>Udon</a:t>
            </a:r>
            <a:r>
              <a:rPr lang="de-DE" sz="1300" dirty="0"/>
              <a:t> Nudeln,</a:t>
            </a:r>
          </a:p>
          <a:p>
            <a:r>
              <a:rPr lang="de-DE" sz="1300" dirty="0"/>
              <a:t>veredelt mit hausgemachter </a:t>
            </a:r>
            <a:r>
              <a:rPr lang="de-DE" sz="1300" dirty="0" err="1"/>
              <a:t>HoiSin</a:t>
            </a:r>
            <a:r>
              <a:rPr lang="de-DE" sz="1300" dirty="0"/>
              <a:t> Sauce, Ingwer und einer Spur Sesam</a:t>
            </a:r>
            <a:r>
              <a:rPr lang="de-DE" sz="2089" dirty="0"/>
              <a:t>.</a:t>
            </a:r>
            <a:endParaRPr lang="de-DE" sz="2600" dirty="0"/>
          </a:p>
        </p:txBody>
      </p:sp>
      <p:sp>
        <p:nvSpPr>
          <p:cNvPr id="8" name="Textfeld 7"/>
          <p:cNvSpPr txBox="1"/>
          <p:nvPr/>
        </p:nvSpPr>
        <p:spPr>
          <a:xfrm>
            <a:off x="3560573" y="8542566"/>
            <a:ext cx="3125863" cy="74392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sz="1517" b="1" cap="all" dirty="0" err="1"/>
              <a:t>Ca</a:t>
            </a:r>
            <a:r>
              <a:rPr lang="de-DE" sz="1517" b="1" cap="all" dirty="0"/>
              <a:t> </a:t>
            </a:r>
            <a:r>
              <a:rPr lang="de-DE" sz="1517" b="1" cap="all" dirty="0" err="1"/>
              <a:t>phe</a:t>
            </a:r>
            <a:r>
              <a:rPr lang="de-DE" sz="1517" b="1" cap="all" dirty="0"/>
              <a:t> </a:t>
            </a:r>
            <a:r>
              <a:rPr lang="de-DE" sz="1517" b="1" cap="all" dirty="0" err="1"/>
              <a:t>sua</a:t>
            </a:r>
            <a:r>
              <a:rPr lang="de-DE" sz="1517" b="1" cap="all" dirty="0"/>
              <a:t> </a:t>
            </a:r>
            <a:r>
              <a:rPr lang="de-DE" sz="1517" dirty="0"/>
              <a:t>4,10€</a:t>
            </a:r>
            <a:endParaRPr lang="de-DE" sz="1517" b="1" cap="all" dirty="0"/>
          </a:p>
          <a:p>
            <a:r>
              <a:rPr lang="de-DE" sz="1200" dirty="0"/>
              <a:t>Vietnam</a:t>
            </a:r>
            <a:r>
              <a:rPr lang="de-DE" sz="1517" b="1" cap="all" dirty="0"/>
              <a:t> </a:t>
            </a:r>
            <a:r>
              <a:rPr lang="de-DE" sz="1200" dirty="0"/>
              <a:t>Kaffee am Tisch gebrüht,</a:t>
            </a:r>
          </a:p>
          <a:p>
            <a:r>
              <a:rPr lang="de-DE" sz="1200" dirty="0"/>
              <a:t> gereicht mit gesüßter Kondensmilch</a:t>
            </a:r>
            <a:endParaRPr lang="de-DE" sz="2600" dirty="0"/>
          </a:p>
        </p:txBody>
      </p:sp>
    </p:spTree>
    <p:extLst>
      <p:ext uri="{BB962C8B-B14F-4D97-AF65-F5344CB8AC3E}">
        <p14:creationId xmlns:p14="http://schemas.microsoft.com/office/powerpoint/2010/main" val="257636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551</Words>
  <Application>Microsoft Office PowerPoint</Application>
  <PresentationFormat>A4-Papier (210 x 297 mm)</PresentationFormat>
  <Paragraphs>61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10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13" baseType="lpstr">
      <vt:lpstr>Arial</vt:lpstr>
      <vt:lpstr>Arial Narrow</vt:lpstr>
      <vt:lpstr>Book Antiqua</vt:lpstr>
      <vt:lpstr>Calibri</vt:lpstr>
      <vt:lpstr>Calibri Light</vt:lpstr>
      <vt:lpstr>Candara</vt:lpstr>
      <vt:lpstr>Helvetica Neue</vt:lpstr>
      <vt:lpstr>Helvetica Neue Condensed</vt:lpstr>
      <vt:lpstr>Mongolian Baiti</vt:lpstr>
      <vt:lpstr>Times New Roman</vt:lpstr>
      <vt:lpstr>Office</vt:lpstr>
      <vt:lpstr>PowerPoint-Präsentation</vt:lpstr>
      <vt:lpstr>PowerPoint-Präsentation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Papa</dc:creator>
  <cp:lastModifiedBy>Papa</cp:lastModifiedBy>
  <cp:revision>83</cp:revision>
  <cp:lastPrinted>2026-01-06T12:03:14Z</cp:lastPrinted>
  <dcterms:created xsi:type="dcterms:W3CDTF">2025-05-09T08:55:32Z</dcterms:created>
  <dcterms:modified xsi:type="dcterms:W3CDTF">2026-04-17T14:41:09Z</dcterms:modified>
</cp:coreProperties>
</file>